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341" r:id="rId3"/>
    <p:sldId id="317" r:id="rId4"/>
    <p:sldId id="304" r:id="rId5"/>
    <p:sldId id="309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8" r:id="rId18"/>
    <p:sldId id="339" r:id="rId19"/>
    <p:sldId id="342" r:id="rId20"/>
    <p:sldId id="343" r:id="rId21"/>
    <p:sldId id="340" r:id="rId22"/>
    <p:sldId id="344" r:id="rId2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26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BD23-4BDD-47C2-97A2-F447C94238B1}" type="datetimeFigureOut">
              <a:rPr lang="nl-NL" smtClean="0"/>
              <a:pPr/>
              <a:t>29-4-2024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FDD7-C2B1-4F4C-9F6C-EBD9C4A8EF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BD23-4BDD-47C2-97A2-F447C94238B1}" type="datetimeFigureOut">
              <a:rPr lang="nl-NL" smtClean="0"/>
              <a:pPr/>
              <a:t>29-4-2024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FDD7-C2B1-4F4C-9F6C-EBD9C4A8EF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BD23-4BDD-47C2-97A2-F447C94238B1}" type="datetimeFigureOut">
              <a:rPr lang="nl-NL" smtClean="0"/>
              <a:pPr/>
              <a:t>29-4-2024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FDD7-C2B1-4F4C-9F6C-EBD9C4A8EF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BD23-4BDD-47C2-97A2-F447C94238B1}" type="datetimeFigureOut">
              <a:rPr lang="nl-NL" smtClean="0"/>
              <a:pPr/>
              <a:t>29-4-2024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FDD7-C2B1-4F4C-9F6C-EBD9C4A8EF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BD23-4BDD-47C2-97A2-F447C94238B1}" type="datetimeFigureOut">
              <a:rPr lang="nl-NL" smtClean="0"/>
              <a:pPr/>
              <a:t>29-4-2024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FDD7-C2B1-4F4C-9F6C-EBD9C4A8EF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BD23-4BDD-47C2-97A2-F447C94238B1}" type="datetimeFigureOut">
              <a:rPr lang="nl-NL" smtClean="0"/>
              <a:pPr/>
              <a:t>29-4-2024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FDD7-C2B1-4F4C-9F6C-EBD9C4A8EF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BD23-4BDD-47C2-97A2-F447C94238B1}" type="datetimeFigureOut">
              <a:rPr lang="nl-NL" smtClean="0"/>
              <a:pPr/>
              <a:t>29-4-2024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FDD7-C2B1-4F4C-9F6C-EBD9C4A8EF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BD23-4BDD-47C2-97A2-F447C94238B1}" type="datetimeFigureOut">
              <a:rPr lang="nl-NL" smtClean="0"/>
              <a:pPr/>
              <a:t>29-4-2024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FDD7-C2B1-4F4C-9F6C-EBD9C4A8EF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BD23-4BDD-47C2-97A2-F447C94238B1}" type="datetimeFigureOut">
              <a:rPr lang="nl-NL" smtClean="0"/>
              <a:pPr/>
              <a:t>29-4-2024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FDD7-C2B1-4F4C-9F6C-EBD9C4A8EF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BD23-4BDD-47C2-97A2-F447C94238B1}" type="datetimeFigureOut">
              <a:rPr lang="nl-NL" smtClean="0"/>
              <a:pPr/>
              <a:t>29-4-2024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FDD7-C2B1-4F4C-9F6C-EBD9C4A8EF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BD23-4BDD-47C2-97A2-F447C94238B1}" type="datetimeFigureOut">
              <a:rPr lang="nl-NL" smtClean="0"/>
              <a:pPr/>
              <a:t>29-4-2024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FDD7-C2B1-4F4C-9F6C-EBD9C4A8EF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3BD23-4BDD-47C2-97A2-F447C94238B1}" type="datetimeFigureOut">
              <a:rPr lang="nl-NL" smtClean="0"/>
              <a:pPr/>
              <a:t>29-4-2024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0FDD7-C2B1-4F4C-9F6C-EBD9C4A8EFC9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4.jpg"/><Relationship Id="rId4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7" Type="http://schemas.openxmlformats.org/officeDocument/2006/relationships/image" Target="../media/image13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g"/><Relationship Id="rId5" Type="http://schemas.openxmlformats.org/officeDocument/2006/relationships/image" Target="../media/image2.png"/><Relationship Id="rId4" Type="http://schemas.openxmlformats.org/officeDocument/2006/relationships/image" Target="../media/image19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POGradiobe@hotmail.co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POCRADIOBE@HOTMAIL.COM" TargetMode="External"/><Relationship Id="rId2" Type="http://schemas.openxmlformats.org/officeDocument/2006/relationships/hyperlink" Target="https://www.poc-radio.b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rive.google.com/drive/folders/1M-UNeVv8lOZoJtnOqCEKCIZy1DtWzsRJ?usp=shari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GLOBAL PTT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24744"/>
            <a:ext cx="2880320" cy="288032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3356992"/>
            <a:ext cx="4562450" cy="273747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980728"/>
            <a:ext cx="2095500" cy="21812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356992"/>
            <a:ext cx="2737470" cy="27374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GLOBAL PTT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WERKT HET :</a:t>
            </a:r>
          </a:p>
          <a:p>
            <a:endParaRPr lang="en-US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215" y="2276872"/>
            <a:ext cx="4845040" cy="201622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214" y="4437112"/>
            <a:ext cx="4845041" cy="1802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97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GLOBAL PTT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 KUNNEN DEZELFDE STRUCTUUR GEBRUIKEN ZOALS BIJ DMR :</a:t>
            </a:r>
          </a:p>
          <a:p>
            <a:r>
              <a:rPr lang="nl-NL" dirty="0" smtClean="0"/>
              <a:t>QRV OP VB. LTE-WSL </a:t>
            </a:r>
            <a:r>
              <a:rPr lang="nl-NL" dirty="0" smtClean="0">
                <a:sym typeface="Wingdings" pitchFamily="2" charset="2"/>
              </a:rPr>
              <a:t> DOET AANROEP</a:t>
            </a:r>
          </a:p>
          <a:p>
            <a:r>
              <a:rPr lang="nl-NL" dirty="0" smtClean="0">
                <a:sym typeface="Wingdings" pitchFamily="2" charset="2"/>
              </a:rPr>
              <a:t>PERSONEN OP LTE-WSL  ANTWOORDEN EN</a:t>
            </a:r>
          </a:p>
          <a:p>
            <a:r>
              <a:rPr lang="nl-NL" dirty="0" smtClean="0">
                <a:sym typeface="Wingdings" pitchFamily="2" charset="2"/>
              </a:rPr>
              <a:t>KUNNEN INDIEN NODIG   QSY MAKEN NAAR</a:t>
            </a:r>
          </a:p>
          <a:p>
            <a:r>
              <a:rPr lang="nl-NL" dirty="0" smtClean="0">
                <a:sym typeface="Wingdings" pitchFamily="2" charset="2"/>
              </a:rPr>
              <a:t>VB LTE-2065 BE   OF  LTE-2066-BE    ENZ.</a:t>
            </a:r>
          </a:p>
          <a:p>
            <a:r>
              <a:rPr lang="nl-NL" dirty="0" smtClean="0">
                <a:sym typeface="Wingdings" pitchFamily="2" charset="2"/>
              </a:rPr>
              <a:t>IEDER GESPREKSGROEP IS APPART TE GEBRUIKEN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69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GLOBAL PTT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WELKE TOESTELEN  ZIJN MOGELIJK :</a:t>
            </a:r>
          </a:p>
          <a:p>
            <a:endParaRPr lang="en-US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320228"/>
            <a:ext cx="2592288" cy="247692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2320228"/>
            <a:ext cx="2559918" cy="26646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5015543"/>
            <a:ext cx="3402614" cy="159181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780928"/>
            <a:ext cx="2771800" cy="366385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33" y="459194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0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GLOBAL PTT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MOGELIJKHEDEN  VAN  REPEATER-MODE</a:t>
            </a:r>
          </a:p>
          <a:p>
            <a:r>
              <a:rPr lang="nl-NL" dirty="0" smtClean="0"/>
              <a:t>LTE/ANALOG </a:t>
            </a:r>
            <a:r>
              <a:rPr lang="nl-NL" dirty="0" smtClean="0"/>
              <a:t>(DMR) TOESTELLEN :</a:t>
            </a:r>
          </a:p>
          <a:p>
            <a:endParaRPr lang="nl-NL" dirty="0" smtClean="0"/>
          </a:p>
          <a:p>
            <a:r>
              <a:rPr lang="nl-NL" dirty="0" smtClean="0"/>
              <a:t>ANLOG OP FREQ 432.550</a:t>
            </a:r>
          </a:p>
          <a:p>
            <a:r>
              <a:rPr lang="nl-NL" dirty="0" smtClean="0"/>
              <a:t>LTE/POC </a:t>
            </a:r>
            <a:r>
              <a:rPr lang="nl-NL" dirty="0" smtClean="0">
                <a:sym typeface="Wingdings" pitchFamily="2" charset="2"/>
              </a:rPr>
              <a:t> OP GROEP   LTE-SNW</a:t>
            </a:r>
          </a:p>
          <a:p>
            <a:r>
              <a:rPr lang="nl-NL" dirty="0" smtClean="0">
                <a:sym typeface="Wingdings" pitchFamily="2" charset="2"/>
              </a:rPr>
              <a:t>EN WE HEBBEN EEN RX/TX  </a:t>
            </a:r>
          </a:p>
          <a:p>
            <a:r>
              <a:rPr lang="nl-NL" dirty="0" smtClean="0">
                <a:sym typeface="Wingdings" pitchFamily="2" charset="2"/>
              </a:rPr>
              <a:t>REPEATER (! ALTIJD BEREIKBAAR</a:t>
            </a:r>
            <a:r>
              <a:rPr lang="nl-NL" dirty="0" smtClean="0">
                <a:sym typeface="Wingdings" pitchFamily="2" charset="2"/>
              </a:rPr>
              <a:t>)</a:t>
            </a:r>
          </a:p>
          <a:p>
            <a:r>
              <a:rPr lang="nl-NL" dirty="0" smtClean="0">
                <a:sym typeface="Wingdings" pitchFamily="2" charset="2"/>
              </a:rPr>
              <a:t>(enkel met toestemming)</a:t>
            </a:r>
            <a:endParaRPr lang="nl-NL" dirty="0"/>
          </a:p>
          <a:p>
            <a:endParaRPr lang="en-US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59" y="2924944"/>
            <a:ext cx="2376264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51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GLOBAL PTT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 HEBBEN NATUURLIJK HIERVOOR EEN</a:t>
            </a:r>
          </a:p>
          <a:p>
            <a:r>
              <a:rPr lang="nl-NL" dirty="0" smtClean="0"/>
              <a:t>LTE-CONNECTIE NODIG :</a:t>
            </a:r>
          </a:p>
          <a:p>
            <a:endParaRPr lang="nl-NL" dirty="0" smtClean="0"/>
          </a:p>
          <a:p>
            <a:r>
              <a:rPr lang="nl-NL" dirty="0" smtClean="0"/>
              <a:t>DIT KAN GLOBAL-PTT : SIM-KAART+500MB DATA +/- 37 EURO JAARLIJKS !!</a:t>
            </a:r>
          </a:p>
          <a:p>
            <a:endParaRPr lang="nl-NL" dirty="0"/>
          </a:p>
          <a:p>
            <a:r>
              <a:rPr lang="nl-NL" dirty="0" smtClean="0"/>
              <a:t>OF EEN ZEER GOED ALTERNATIEF (PRIJS!!!!)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9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GLOBAL PTT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ALWAYS CONNECT </a:t>
            </a:r>
            <a:endParaRPr lang="en-US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340767"/>
            <a:ext cx="3095625" cy="14763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124744"/>
            <a:ext cx="1626493" cy="20230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068960"/>
            <a:ext cx="7056784" cy="364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65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GLOBAL PTT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GROOT VOORDEEL BIJ</a:t>
            </a:r>
          </a:p>
          <a:p>
            <a:endParaRPr lang="nl-NL" dirty="0"/>
          </a:p>
          <a:p>
            <a:r>
              <a:rPr lang="nl-NL" dirty="0" smtClean="0"/>
              <a:t>BIJ UW DATA BUNDEL  1GB OF 5GB OF 25GB</a:t>
            </a:r>
          </a:p>
          <a:p>
            <a:r>
              <a:rPr lang="nl-NL" dirty="0" smtClean="0"/>
              <a:t>KUNT GE ZOVEEL SIM-KAARTEN ALS U WILT</a:t>
            </a:r>
          </a:p>
          <a:p>
            <a:r>
              <a:rPr lang="nl-NL" dirty="0" smtClean="0"/>
              <a:t>CONNECTEREN MET UW BUNDEL</a:t>
            </a:r>
          </a:p>
          <a:p>
            <a:r>
              <a:rPr lang="nl-NL" dirty="0" smtClean="0"/>
              <a:t>PRIJS SIMKAART 7 EURO</a:t>
            </a:r>
          </a:p>
          <a:p>
            <a:endParaRPr lang="nl-NL" dirty="0"/>
          </a:p>
          <a:p>
            <a:r>
              <a:rPr lang="nl-NL" dirty="0" smtClean="0"/>
              <a:t>DATA KAN VOOR ALLES GEBRUIKT WORDEN </a:t>
            </a:r>
            <a:endParaRPr lang="en-US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220728"/>
            <a:ext cx="309562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9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GLOBAL PTT</a:t>
            </a:r>
            <a:endParaRPr lang="en-US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56792"/>
            <a:ext cx="2143125" cy="2143125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386" y="3429000"/>
            <a:ext cx="2676525" cy="17145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556792"/>
            <a:ext cx="2143125" cy="21431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792" y="1500187"/>
            <a:ext cx="2762250" cy="165735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27" y="4031280"/>
            <a:ext cx="2143125" cy="214312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025" y="4797152"/>
            <a:ext cx="31623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42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GLOBAL PTT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PATRICK ON</a:t>
            </a:r>
            <a:r>
              <a:rPr lang="en-US" dirty="0" smtClean="0"/>
              <a:t>3OSI    HEEFT GOEDE CONTACTEN</a:t>
            </a:r>
          </a:p>
          <a:p>
            <a:r>
              <a:rPr lang="nl-NL" dirty="0" smtClean="0"/>
              <a:t>MET                              EN VOOR AANKOOP VAN</a:t>
            </a:r>
          </a:p>
          <a:p>
            <a:r>
              <a:rPr lang="nl-NL" dirty="0" smtClean="0"/>
              <a:t>TOESTELLEN ENZ   KAN U ALTIJD MAILEN NAAR PATRICK :</a:t>
            </a:r>
          </a:p>
          <a:p>
            <a:r>
              <a:rPr lang="nl-NL" dirty="0" smtClean="0">
                <a:hlinkClick r:id="rId2"/>
              </a:rPr>
              <a:t>POGradiobe@hotmail.com</a:t>
            </a:r>
            <a:endParaRPr lang="nl-NL" dirty="0" smtClean="0"/>
          </a:p>
          <a:p>
            <a:r>
              <a:rPr lang="nl-NL" dirty="0" smtClean="0"/>
              <a:t>DIT NETWERK KAN ALLEEN DOOR OFFICIELE</a:t>
            </a:r>
          </a:p>
          <a:p>
            <a:r>
              <a:rPr lang="nl-NL" dirty="0" smtClean="0"/>
              <a:t>ZENDAMATEUR GEBRUIKT WORDEN (wordt </a:t>
            </a:r>
            <a:r>
              <a:rPr lang="nl-NL" dirty="0" err="1" smtClean="0"/>
              <a:t>nagekenen</a:t>
            </a:r>
            <a:r>
              <a:rPr lang="nl-NL" dirty="0" smtClean="0"/>
              <a:t> via qrz.com en radioid.com)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060848"/>
            <a:ext cx="2143125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38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GLOBAL-PTT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NUTTIGE LINKS EN MAIL-ADRESSEN :</a:t>
            </a:r>
          </a:p>
          <a:p>
            <a:r>
              <a:rPr lang="en-US" dirty="0" smtClean="0"/>
              <a:t>WEBSITE VOOR BESTELLINGEN :</a:t>
            </a:r>
          </a:p>
          <a:p>
            <a:r>
              <a:rPr lang="en-US" dirty="0">
                <a:hlinkClick r:id="rId2"/>
              </a:rPr>
              <a:t>https://www.poc-radio.be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EMAIL : </a:t>
            </a:r>
            <a:r>
              <a:rPr lang="en-US" dirty="0" smtClean="0">
                <a:hlinkClick r:id="rId3"/>
              </a:rPr>
              <a:t>POCRADIOBE@HOTMAIL.COM</a:t>
            </a:r>
            <a:endParaRPr lang="en-US" dirty="0" smtClean="0"/>
          </a:p>
          <a:p>
            <a:r>
              <a:rPr lang="en-US" dirty="0" smtClean="0"/>
              <a:t>WEBSITE ON8PMO, VOOR DOWNLOAD APP’S</a:t>
            </a:r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drive.google.com/drive/folders/1M-UNeVv8lOZoJtnOqCEKCIZy1DtWzsRJ?usp=sharing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31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GLOBAL PTT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POC radio (PTT over </a:t>
            </a:r>
            <a:r>
              <a:rPr lang="nl-NL" dirty="0" err="1"/>
              <a:t>cellular</a:t>
            </a:r>
            <a:r>
              <a:rPr lang="nl-NL" dirty="0"/>
              <a:t>)</a:t>
            </a:r>
          </a:p>
          <a:p>
            <a:r>
              <a:rPr lang="nl-NL" dirty="0"/>
              <a:t>De </a:t>
            </a:r>
            <a:r>
              <a:rPr lang="nl-NL" dirty="0" err="1"/>
              <a:t>poc</a:t>
            </a:r>
            <a:r>
              <a:rPr lang="nl-NL" dirty="0"/>
              <a:t> radio is de meest recente type radio in de radiocommunicatie. Dit type radio kan niet rechtstreeks van toestel naar toestel uitzenden. Toch is een eigen netwerk met </a:t>
            </a:r>
            <a:r>
              <a:rPr lang="nl-NL" dirty="0" err="1"/>
              <a:t>repeaters</a:t>
            </a:r>
            <a:r>
              <a:rPr lang="nl-NL" dirty="0"/>
              <a:t> overbodig! De </a:t>
            </a:r>
            <a:r>
              <a:rPr lang="nl-NL" dirty="0" err="1"/>
              <a:t>poc</a:t>
            </a:r>
            <a:r>
              <a:rPr lang="nl-NL" dirty="0"/>
              <a:t> radio maakt gebruik van het bestaande GSM-netwerk. Op die manier is het bereik onbeperkt. Indoor kunnen de </a:t>
            </a:r>
            <a:r>
              <a:rPr lang="nl-NL" dirty="0" err="1"/>
              <a:t>poc</a:t>
            </a:r>
            <a:r>
              <a:rPr lang="nl-NL" dirty="0"/>
              <a:t> radio's op </a:t>
            </a:r>
            <a:r>
              <a:rPr lang="nl-NL" dirty="0" err="1"/>
              <a:t>wifi</a:t>
            </a:r>
            <a:r>
              <a:rPr lang="nl-NL" dirty="0"/>
              <a:t> worden verbonden indien </a:t>
            </a:r>
            <a:r>
              <a:rPr lang="nl-NL" dirty="0" smtClean="0"/>
              <a:t>nodig (dit volgens toestel).</a:t>
            </a:r>
            <a:endParaRPr lang="nl-NL" dirty="0"/>
          </a:p>
          <a:p>
            <a:r>
              <a:rPr lang="nl-NL" dirty="0"/>
              <a:t>Aangezien de grote bandbreedte die de LTE verbinding op de </a:t>
            </a:r>
            <a:r>
              <a:rPr lang="nl-NL" dirty="0" err="1"/>
              <a:t>poc</a:t>
            </a:r>
            <a:r>
              <a:rPr lang="nl-NL" dirty="0"/>
              <a:t> radio kan aanbieden kan u onbeperkt aantal gelijktijdige gesprekken voeren in onbeperkt aantal groepen. Aanvragen van </a:t>
            </a:r>
            <a:r>
              <a:rPr lang="nl-NL" dirty="0" err="1"/>
              <a:t>bipt</a:t>
            </a:r>
            <a:r>
              <a:rPr lang="nl-NL" dirty="0"/>
              <a:t> frequentie is dus overbodig voor een </a:t>
            </a:r>
            <a:r>
              <a:rPr lang="nl-NL" dirty="0" err="1"/>
              <a:t>poc</a:t>
            </a:r>
            <a:r>
              <a:rPr lang="nl-NL" dirty="0"/>
              <a:t> radio.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82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GLOBAL-PTT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 DANK AAN :</a:t>
            </a:r>
          </a:p>
          <a:p>
            <a:r>
              <a:rPr lang="en-US" dirty="0" smtClean="0"/>
              <a:t>ON3OSI     -    ON3BEA</a:t>
            </a:r>
          </a:p>
          <a:p>
            <a:r>
              <a:rPr lang="en-US" dirty="0" smtClean="0"/>
              <a:t>ON8PMO  -    ON4ARV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356992"/>
            <a:ext cx="3048000" cy="12961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976" y="3308741"/>
            <a:ext cx="2592288" cy="14884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84784"/>
            <a:ext cx="4320480" cy="2128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02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GLOBAL PTT</a:t>
            </a:r>
            <a:endParaRPr lang="en-US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052736"/>
            <a:ext cx="3745384" cy="3662887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5" y="1700808"/>
            <a:ext cx="4056451" cy="304233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635134"/>
            <a:ext cx="2687579" cy="201568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714875"/>
            <a:ext cx="3456383" cy="159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75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7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GLOBAL PTT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VERSCHILLENDE    POC/LTE     NETWERKEN</a:t>
            </a:r>
            <a:endParaRPr lang="en-US" dirty="0"/>
          </a:p>
          <a:p>
            <a:endParaRPr lang="en-US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492896"/>
            <a:ext cx="5353950" cy="403244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56" y="2320899"/>
            <a:ext cx="2643213" cy="115212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016" y="3473027"/>
            <a:ext cx="2152650" cy="146814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941168"/>
            <a:ext cx="2143125" cy="136815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311786"/>
            <a:ext cx="2143125" cy="999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GLOBAL PTT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WAAROM    GLOBAL PTT </a:t>
            </a:r>
          </a:p>
          <a:p>
            <a:endParaRPr lang="nl-BE" dirty="0"/>
          </a:p>
          <a:p>
            <a:r>
              <a:rPr lang="nl-BE" dirty="0" smtClean="0"/>
              <a:t>VOOR UITBOUW VAN EEN NETWERK VOOR</a:t>
            </a:r>
          </a:p>
          <a:p>
            <a:r>
              <a:rPr lang="nl-BE" dirty="0" smtClean="0"/>
              <a:t>DE ZEND-AMATEUR  ,      HOE WERKT HET</a:t>
            </a:r>
          </a:p>
          <a:p>
            <a:endParaRPr lang="nl-BE" dirty="0"/>
          </a:p>
          <a:p>
            <a:r>
              <a:rPr lang="nl-BE" dirty="0" smtClean="0"/>
              <a:t>WAT IS ER NODIG</a:t>
            </a:r>
            <a:endParaRPr lang="nl-BE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229421"/>
            <a:ext cx="2245221" cy="13471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nl-NL" dirty="0" smtClean="0"/>
              <a:t>GLOBAL PTT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ER IS EEN   ‘COMPAGNY ACCOUNT’  GEOPEND</a:t>
            </a:r>
          </a:p>
          <a:p>
            <a:r>
              <a:rPr lang="nl-NL" dirty="0" smtClean="0"/>
              <a:t>IN HET BEHEER VAN      PATRICK   ON3OSI</a:t>
            </a:r>
          </a:p>
          <a:p>
            <a:r>
              <a:rPr lang="nl-NL" dirty="0" smtClean="0"/>
              <a:t>DIE HET BEHEER VAN HET DASHBOARD EN</a:t>
            </a:r>
          </a:p>
          <a:p>
            <a:r>
              <a:rPr lang="nl-NL" dirty="0" smtClean="0"/>
              <a:t>DE ACCOUNTS VERDER ZAL OPVOLGEN.</a:t>
            </a:r>
          </a:p>
          <a:p>
            <a:endParaRPr lang="nl-NL" dirty="0"/>
          </a:p>
          <a:p>
            <a:r>
              <a:rPr lang="nl-NL" dirty="0" smtClean="0"/>
              <a:t>HOE WERKT HET DASHBOARD , EN WAT MET</a:t>
            </a:r>
          </a:p>
          <a:p>
            <a:r>
              <a:rPr lang="nl-NL" dirty="0" smtClean="0"/>
              <a:t>DE GESPREKSGROEPEN 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GLOBAL PTT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WE HEBBEN VOLGENDE GESPREKSGROEPEN</a:t>
            </a:r>
          </a:p>
          <a:p>
            <a:r>
              <a:rPr lang="nl-NL" dirty="0" smtClean="0"/>
              <a:t>AANGEMAAKT :</a:t>
            </a:r>
          </a:p>
          <a:p>
            <a:r>
              <a:rPr lang="nl-NL" dirty="0" smtClean="0"/>
              <a:t>LTE-WSL    LTE-206    LTE-2061    LTE 2062</a:t>
            </a:r>
            <a:endParaRPr lang="nl-NL" dirty="0" smtClean="0"/>
          </a:p>
          <a:p>
            <a:r>
              <a:rPr lang="nl-NL" dirty="0" smtClean="0"/>
              <a:t>LTE-2063   LTE-2064  </a:t>
            </a:r>
            <a:r>
              <a:rPr lang="nl-NL" dirty="0" smtClean="0"/>
              <a:t>LTE-2065 </a:t>
            </a:r>
            <a:r>
              <a:rPr lang="nl-NL" dirty="0" smtClean="0"/>
              <a:t>   </a:t>
            </a:r>
            <a:r>
              <a:rPr lang="nl-NL" dirty="0" smtClean="0"/>
              <a:t>LTE-2066</a:t>
            </a:r>
          </a:p>
          <a:p>
            <a:r>
              <a:rPr lang="nl-NL" dirty="0" smtClean="0"/>
              <a:t>LTE-2067   LTE-2068  LTE-2069</a:t>
            </a:r>
          </a:p>
          <a:p>
            <a:r>
              <a:rPr lang="nl-NL" dirty="0" smtClean="0"/>
              <a:t>LTE-SNW-CL      LTE-ALLSTARLINK-ON8PMO</a:t>
            </a:r>
          </a:p>
          <a:p>
            <a:r>
              <a:rPr lang="nl-NL" dirty="0" smtClean="0"/>
              <a:t>LTE-O.VL    LTE-W.VL  LTE-ANTW  LTE-BRABANT</a:t>
            </a:r>
          </a:p>
          <a:p>
            <a:r>
              <a:rPr lang="nl-NL" dirty="0" smtClean="0"/>
              <a:t>LTE-WAALS1 T.E.M. WAALS4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1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GLOBAL PTT</a:t>
            </a:r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DASHBOARD :  GESPREKSGROEPEN :</a:t>
            </a:r>
          </a:p>
          <a:p>
            <a:endParaRPr lang="en-US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204864"/>
            <a:ext cx="7704856" cy="4081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24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GLOBAL PTT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AANSCHAF VAN EEN GLOBAL-PTT TOESTEL</a:t>
            </a:r>
          </a:p>
          <a:p>
            <a:r>
              <a:rPr lang="nl-NL" dirty="0" smtClean="0"/>
              <a:t>BIJ  POCRADIO.BE, KRIJGT </a:t>
            </a:r>
            <a:r>
              <a:rPr lang="nl-NL" dirty="0" smtClean="0"/>
              <a:t>U EEN ACCOUNT OP HET </a:t>
            </a:r>
            <a:r>
              <a:rPr lang="nl-NL" dirty="0" smtClean="0"/>
              <a:t>GLOBAL PTT NETWERK,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EN WORDT U OP HET DASH-BOARD ALS GEBRUIKER BIJGEVOEGD, DIT MET HET I–MEI NUMMER VAN HET TOESTEL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54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GLOBAL PTT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DUS BIJ AANKOOP VAN EEN GLOBAL-PTT</a:t>
            </a:r>
          </a:p>
          <a:p>
            <a:r>
              <a:rPr lang="en-US" dirty="0" smtClean="0"/>
              <a:t>TOESTEL IS HET ACCOUNT GRATIS, </a:t>
            </a:r>
          </a:p>
          <a:p>
            <a:endParaRPr lang="en-US" dirty="0"/>
          </a:p>
          <a:p>
            <a:r>
              <a:rPr lang="en-US" dirty="0" smtClean="0"/>
              <a:t>ER KAN OOK EEN GLOBAL-PTT APP GEINSTALLEERD WORDEN OP UW TELEFOON</a:t>
            </a:r>
          </a:p>
          <a:p>
            <a:r>
              <a:rPr lang="en-US" dirty="0" smtClean="0"/>
              <a:t>(ANDROID), EN DEZE IS 1-MALIG</a:t>
            </a:r>
          </a:p>
          <a:p>
            <a:r>
              <a:rPr lang="en-US" dirty="0" smtClean="0"/>
              <a:t>TE BETALEN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0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2702</TotalTime>
  <Words>532</Words>
  <Application>Microsoft Office PowerPoint</Application>
  <PresentationFormat>On-screen Show (4:3)</PresentationFormat>
  <Paragraphs>103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Office-thema</vt:lpstr>
      <vt:lpstr>GLOBAL PTT</vt:lpstr>
      <vt:lpstr>GLOBAL PTT</vt:lpstr>
      <vt:lpstr>GLOBAL PTT</vt:lpstr>
      <vt:lpstr>GLOBAL PTT</vt:lpstr>
      <vt:lpstr>GLOBAL PTT</vt:lpstr>
      <vt:lpstr>GLOBAL PTT</vt:lpstr>
      <vt:lpstr>GLOBAL PTT</vt:lpstr>
      <vt:lpstr>GLOBAL PTT</vt:lpstr>
      <vt:lpstr>GLOBAL PTT</vt:lpstr>
      <vt:lpstr>GLOBAL PTT</vt:lpstr>
      <vt:lpstr>GLOBAL PTT</vt:lpstr>
      <vt:lpstr>GLOBAL PTT</vt:lpstr>
      <vt:lpstr>GLOBAL PTT</vt:lpstr>
      <vt:lpstr>GLOBAL PTT</vt:lpstr>
      <vt:lpstr>GLOBAL PTT</vt:lpstr>
      <vt:lpstr>GLOBAL PTT</vt:lpstr>
      <vt:lpstr>GLOBAL PTT</vt:lpstr>
      <vt:lpstr>GLOBAL PTT</vt:lpstr>
      <vt:lpstr>GLOBAL-PTT</vt:lpstr>
      <vt:lpstr>GLOBAL-PTT</vt:lpstr>
      <vt:lpstr>GLOBAL PTT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DMR-CODEPLUGS</dc:title>
  <dc:creator>LINDA</dc:creator>
  <cp:lastModifiedBy>patrick martens</cp:lastModifiedBy>
  <cp:revision>88</cp:revision>
  <dcterms:created xsi:type="dcterms:W3CDTF">2017-12-22T12:31:02Z</dcterms:created>
  <dcterms:modified xsi:type="dcterms:W3CDTF">2024-04-30T08:56:54Z</dcterms:modified>
</cp:coreProperties>
</file>